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123019" y="4343062"/>
            <a:ext cx="7766936" cy="1646302"/>
          </a:xfrm>
        </p:spPr>
        <p:txBody>
          <a:bodyPr/>
          <a:lstStyle/>
          <a:p>
            <a:r>
              <a:rPr lang="en-US" b="1" dirty="0"/>
              <a:t>Alternative Scientific Truth: Damage Behind Vaccination Myth in </a:t>
            </a:r>
            <a:r>
              <a:rPr lang="en-US" b="1" dirty="0" smtClean="0"/>
              <a:t>Lithuania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8651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2" y="442189"/>
            <a:ext cx="8274642" cy="59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44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230031"/>
            <a:ext cx="5788152" cy="66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5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47" y="178743"/>
            <a:ext cx="5944537" cy="6679257"/>
          </a:xfrm>
        </p:spPr>
      </p:pic>
    </p:spTree>
    <p:extLst>
      <p:ext uri="{BB962C8B-B14F-4D97-AF65-F5344CB8AC3E}">
        <p14:creationId xmlns:p14="http://schemas.microsoft.com/office/powerpoint/2010/main" val="1084923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kiepa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0752" y="1408176"/>
            <a:ext cx="8128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0752" y="768096"/>
            <a:ext cx="711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Member of Lithuanian Parliament D.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Kepenis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claim about vaccines: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0" y="401998"/>
            <a:ext cx="9008533" cy="1646302"/>
          </a:xfrm>
        </p:spPr>
        <p:txBody>
          <a:bodyPr/>
          <a:lstStyle/>
          <a:p>
            <a:r>
              <a:rPr lang="en-US" b="1" dirty="0"/>
              <a:t>Who is </a:t>
            </a:r>
            <a:r>
              <a:rPr lang="en-US" b="1" dirty="0" err="1"/>
              <a:t>Dainius</a:t>
            </a:r>
            <a:r>
              <a:rPr lang="en-US" b="1" dirty="0"/>
              <a:t> </a:t>
            </a:r>
            <a:r>
              <a:rPr lang="en-US" b="1" dirty="0" err="1"/>
              <a:t>Kepenis</a:t>
            </a:r>
            <a:r>
              <a:rPr lang="en-US" b="1" dirty="0"/>
              <a:t>?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649224" y="2258609"/>
            <a:ext cx="8878824" cy="379471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2016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Dainius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Kepenis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have took a seat in Lithuanian parliament. 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Kepenis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is also a president of Lithuanian NGO ‘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Lietuvos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sveikuolių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sąjunga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’ that promotes healthy lifestyle, ecology and alternative medicine. 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Lithuanian Sport University D.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Kepenis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have finished Physical Education course and after his studies pursued Physical Education Teacher career in Lithuanian school.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Kepenis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have never gained medical education and has no formal or practical knowledge in complicated medical issues. </a:t>
            </a:r>
            <a:endParaRPr lang="lt-LT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0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myth was created</a:t>
            </a:r>
            <a:r>
              <a:rPr lang="en-US" b="1" dirty="0" smtClean="0"/>
              <a:t>?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77334" y="1337629"/>
            <a:ext cx="8596668" cy="3880773"/>
          </a:xfrm>
        </p:spPr>
        <p:txBody>
          <a:bodyPr/>
          <a:lstStyle/>
          <a:p>
            <a:r>
              <a:rPr lang="en-US" dirty="0" smtClean="0"/>
              <a:t>Repetitive messages by Lithuanian propaganda spreading websites: </a:t>
            </a:r>
            <a:r>
              <a:rPr lang="en-US" dirty="0"/>
              <a:t>‘Doctor of Sciences Jessica Farnsworth: vaccine creation from aborted babies</a:t>
            </a:r>
            <a:r>
              <a:rPr lang="en-US" dirty="0" smtClean="0"/>
              <a:t>’; </a:t>
            </a:r>
            <a:r>
              <a:rPr lang="en-US" dirty="0"/>
              <a:t>‘What do you need to know about vaccines and danger of vaccination</a:t>
            </a:r>
            <a:r>
              <a:rPr lang="en-US" dirty="0" smtClean="0"/>
              <a:t>?’</a:t>
            </a:r>
          </a:p>
          <a:p>
            <a:r>
              <a:rPr lang="en-US" dirty="0" smtClean="0"/>
              <a:t>Biased study conducted by American Christian </a:t>
            </a:r>
            <a:r>
              <a:rPr lang="en-US" dirty="0"/>
              <a:t>family physician </a:t>
            </a:r>
            <a:r>
              <a:rPr lang="en-US" dirty="0" smtClean="0"/>
              <a:t>J</a:t>
            </a:r>
            <a:r>
              <a:rPr lang="en-US" dirty="0"/>
              <a:t>. </a:t>
            </a:r>
            <a:r>
              <a:rPr lang="en-US" dirty="0" smtClean="0"/>
              <a:t>Farnsworth</a:t>
            </a:r>
          </a:p>
          <a:p>
            <a:r>
              <a:rPr lang="en-US" dirty="0" smtClean="0"/>
              <a:t>Expressive and persuasive claim made by the Member of Lithuanian Parliament D. </a:t>
            </a:r>
            <a:r>
              <a:rPr lang="en-US" dirty="0" err="1" smtClean="0"/>
              <a:t>Kepenis</a:t>
            </a:r>
            <a:r>
              <a:rPr lang="en-US" dirty="0" smtClean="0"/>
              <a:t>. </a:t>
            </a:r>
            <a:endParaRPr lang="lt-LT" dirty="0"/>
          </a:p>
        </p:txBody>
      </p:sp>
      <p:pic>
        <p:nvPicPr>
          <p:cNvPr id="4" name="y2mate.com - pilnas_dainiaus_kepenio_pasisakymas_kovo_21_dienos_vakariniame_seimo_posdyje_lZRaYZaFeUw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7249" y="3278015"/>
            <a:ext cx="3454111" cy="25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411480" y="-484970"/>
            <a:ext cx="8478475" cy="1646302"/>
          </a:xfrm>
        </p:spPr>
        <p:txBody>
          <a:bodyPr/>
          <a:lstStyle/>
          <a:p>
            <a:r>
              <a:rPr lang="en-US" dirty="0" smtClean="0"/>
              <a:t>The Real Scientific Truth: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896112" y="1801368"/>
            <a:ext cx="8579059" cy="4599431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 vaccines are made using human or animal derived cell material;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no alternative way of creating effective vaccines;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cell lines that are now being used for creation of vaccines were created in 1960s. These cell lines are now growing on their own in vitro;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no need to create new cell lines;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Nevertheless historic usage of aborted children cells raises moral doubts, Catholic Church approves of vaccination. Evil once created dissolves when is being used for public good;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Scientific truth mixed with false information and biased claims creates chaos and might damage society.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54184"/>
      </p:ext>
    </p:extLst>
  </p:cSld>
  <p:clrMapOvr>
    <a:masterClrMapping/>
  </p:clrMapOvr>
</p:sld>
</file>

<file path=ppt/theme/theme1.xml><?xml version="1.0" encoding="utf-8"?>
<a:theme xmlns:a="http://schemas.openxmlformats.org/drawingml/2006/main" name="Briauno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</TotalTime>
  <Words>285</Words>
  <Application>Microsoft Office PowerPoint</Application>
  <PresentationFormat>Plačiaekranė</PresentationFormat>
  <Paragraphs>18</Paragraphs>
  <Slides>8</Slides>
  <Notes>0</Notes>
  <HiddenSlides>0</HiddenSlides>
  <MMClips>2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Briaunota</vt:lpstr>
      <vt:lpstr>Alternative Scientific Truth: Damage Behind Vaccination Myth in Lithuania </vt:lpstr>
      <vt:lpstr>„PowerPoint“ pateiktis</vt:lpstr>
      <vt:lpstr>„PowerPoint“ pateiktis</vt:lpstr>
      <vt:lpstr>„PowerPoint“ pateiktis</vt:lpstr>
      <vt:lpstr>„PowerPoint“ pateiktis</vt:lpstr>
      <vt:lpstr>Who is Dainius Kepenis? </vt:lpstr>
      <vt:lpstr>How myth was created?</vt:lpstr>
      <vt:lpstr>The Real Scientific Truth: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Scientific Truth: Damage Behind Vaccination Myth in Lithuania</dc:title>
  <dc:creator>A M</dc:creator>
  <cp:lastModifiedBy>A M</cp:lastModifiedBy>
  <cp:revision>3</cp:revision>
  <dcterms:created xsi:type="dcterms:W3CDTF">2019-05-01T13:07:36Z</dcterms:created>
  <dcterms:modified xsi:type="dcterms:W3CDTF">2019-05-01T13:33:25Z</dcterms:modified>
</cp:coreProperties>
</file>