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72" r:id="rId2"/>
    <p:sldId id="262" r:id="rId3"/>
    <p:sldId id="261" r:id="rId4"/>
    <p:sldId id="258" r:id="rId5"/>
    <p:sldId id="263" r:id="rId6"/>
    <p:sldId id="273" r:id="rId7"/>
    <p:sldId id="264" r:id="rId8"/>
    <p:sldId id="266" r:id="rId9"/>
    <p:sldId id="265" r:id="rId10"/>
    <p:sldId id="267" r:id="rId11"/>
    <p:sldId id="268" r:id="rId12"/>
    <p:sldId id="271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5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1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3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6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0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3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4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C7E2F2-826F-4021-B35E-DD176E5813E6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82157E-7FE6-4DB9-AEA6-D88DDC373EF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Media Literacy and Critical Thinking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33" y="1846263"/>
            <a:ext cx="66908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Critical Thinking Process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19" y="1846263"/>
            <a:ext cx="45868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6" y="272492"/>
            <a:ext cx="7806908" cy="59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6" y="365125"/>
            <a:ext cx="4195329" cy="594991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4" y="284872"/>
            <a:ext cx="4244195" cy="60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88"/>
            <a:ext cx="4154488" cy="5873750"/>
          </a:xfrm>
        </p:spPr>
      </p:pic>
      <p:sp>
        <p:nvSpPr>
          <p:cNvPr id="2" name="TextBox 1"/>
          <p:cNvSpPr txBox="1"/>
          <p:nvPr/>
        </p:nvSpPr>
        <p:spPr>
          <a:xfrm>
            <a:off x="5710685" y="1483743"/>
            <a:ext cx="5193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Thank you for your attention 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60717"/>
            <a:ext cx="9844465" cy="11950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is Media Literacy?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 Memorizing facts and statistics about the media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Bashing the media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Protecting kids from unwanted messages 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Raising the right questions about what you are watching, reading and listening to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ability to think for oneself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Being aware that we can not escape today’s media culture</a:t>
            </a:r>
            <a:endParaRPr lang="ru-RU" sz="2400" dirty="0"/>
          </a:p>
        </p:txBody>
      </p:sp>
      <p:pic>
        <p:nvPicPr>
          <p:cNvPr id="3074" name="Picture 2" descr="False, Error, Missing, Absent, X, Red, Cross, Le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34107"/>
            <a:ext cx="870968" cy="8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Arbcom ru read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65" y="1755775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Construction of Media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926107"/>
            <a:ext cx="4440879" cy="40057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Media do not present simple reflections </a:t>
            </a:r>
            <a:r>
              <a:rPr lang="en-US" sz="2400" dirty="0" smtClean="0"/>
              <a:t>of external </a:t>
            </a:r>
            <a:r>
              <a:rPr lang="en-US" sz="2400" dirty="0" smtClean="0"/>
              <a:t>reality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Media present carefully crafted constructions that reflect many decisions and results from many determining factors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7" r="23568" b="21565"/>
          <a:stretch/>
        </p:blipFill>
        <p:spPr bwMode="auto">
          <a:xfrm>
            <a:off x="5836581" y="1737360"/>
            <a:ext cx="6145509" cy="45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30" y="-74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Media construct our perception of reality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834" y="2260121"/>
            <a:ext cx="5089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/>
              <a:t>Much of our view of reality is based on media messages that have been pre-constructed and have attitudes, interpretations and conclusions already build in.</a:t>
            </a:r>
            <a:endParaRPr lang="ru-RU" sz="2800" i="1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9" y="1856836"/>
            <a:ext cx="4872487" cy="43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26" y="18906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Different impact on different people.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34" y="1828799"/>
            <a:ext cx="5360787" cy="4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8527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Main </a:t>
            </a:r>
            <a:r>
              <a:rPr lang="en-US" dirty="0">
                <a:solidFill>
                  <a:srgbClr val="7030A0"/>
                </a:solidFill>
              </a:rPr>
              <a:t>Factors</a:t>
            </a:r>
            <a:r>
              <a:rPr lang="en-US" sz="4400" dirty="0">
                <a:solidFill>
                  <a:srgbClr val="7030A0"/>
                </a:solidFill>
              </a:rPr>
              <a:t/>
            </a:r>
            <a:br>
              <a:rPr lang="en-US" sz="4400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Picture 2" descr="http://wanderersink.com/wp-content/uploads/2019/05/Act-of-percep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84" y="2656937"/>
            <a:ext cx="6459776" cy="317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39352"/>
            <a:ext cx="10058400" cy="4023360"/>
          </a:xfrm>
        </p:spPr>
        <p:txBody>
          <a:bodyPr/>
          <a:lstStyle/>
          <a:p>
            <a:pPr algn="just"/>
            <a:r>
              <a:rPr lang="en-US" dirty="0" smtClean="0"/>
              <a:t>Social </a:t>
            </a:r>
            <a:r>
              <a:rPr lang="en-US" dirty="0"/>
              <a:t>factors(Geography, Educational resources, Public health support)</a:t>
            </a:r>
          </a:p>
          <a:p>
            <a:pPr algn="just"/>
            <a:r>
              <a:rPr lang="en-US" dirty="0"/>
              <a:t>Family factors(Education, Culture, Sport, Income)</a:t>
            </a:r>
          </a:p>
          <a:p>
            <a:pPr algn="just"/>
            <a:r>
              <a:rPr lang="en-US" dirty="0"/>
              <a:t>Collective health(Child, Parents, Other caregivers)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Commercial implications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653" y="1935222"/>
            <a:ext cx="3121324" cy="4204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i="1" dirty="0" smtClean="0"/>
              <a:t>Most media production is a business, and must therefore make a profit. </a:t>
            </a:r>
            <a:endParaRPr lang="ru-RU" sz="3600" i="1" dirty="0"/>
          </a:p>
        </p:txBody>
      </p:sp>
      <p:pic>
        <p:nvPicPr>
          <p:cNvPr id="7170" name="Picture 2" descr="ÐÐ°ÑÑÐ¸Ð½ÐºÐ¸ Ð¿Ð¾ Ð·Ð°Ð¿ÑÐ¾ÑÑ 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1732589"/>
            <a:ext cx="6527619" cy="397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88" y="8054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Media have social and political implications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8446" y="1846232"/>
            <a:ext cx="3786995" cy="6427129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i="1" dirty="0" smtClean="0"/>
              <a:t>The media have a great influence on politics and on forming social change. </a:t>
            </a:r>
          </a:p>
          <a:p>
            <a:pPr marL="0" indent="0" algn="just">
              <a:buNone/>
            </a:pPr>
            <a:r>
              <a:rPr lang="en-US" sz="3200" i="1" dirty="0" smtClean="0"/>
              <a:t>Ex: Television can greatly influence the election of a national leader on the basis of image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ÐÐ°ÑÑÐ¸Ð½ÐºÐ¸ Ð¿Ð¾ Ð·Ð°Ð¿ÑÐ¾ÑÑ political infl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8" y="1841829"/>
            <a:ext cx="7133745" cy="34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Media contain ideological and value messages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i="1" dirty="0" smtClean="0"/>
              <a:t>All media products are advertising, in some sense, in that they proclaim values and ways of life.</a:t>
            </a:r>
            <a:endParaRPr lang="ru-RU" sz="3600" i="1" dirty="0"/>
          </a:p>
        </p:txBody>
      </p:sp>
      <p:pic>
        <p:nvPicPr>
          <p:cNvPr id="7" name="Picture 6" descr="https://mediamad1.files.wordpress.com/2013/01/url1.jpeg?w=283&amp;h=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924" y="2486025"/>
            <a:ext cx="25877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edia re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237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Ретро</vt:lpstr>
      <vt:lpstr>Media Literacy and Critical Thinking </vt:lpstr>
      <vt:lpstr>What is Media Literacy?  </vt:lpstr>
      <vt:lpstr>Construction of Media</vt:lpstr>
      <vt:lpstr>Media construct our perception of reality</vt:lpstr>
      <vt:lpstr>Different impact on different people.</vt:lpstr>
      <vt:lpstr>    Main Factors </vt:lpstr>
      <vt:lpstr>Commercial implications</vt:lpstr>
      <vt:lpstr>Media have social and political implications</vt:lpstr>
      <vt:lpstr>Media contain ideological and value messages</vt:lpstr>
      <vt:lpstr>Critical Thinking Process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Mariam</dc:creator>
  <cp:lastModifiedBy>Mariam</cp:lastModifiedBy>
  <cp:revision>19</cp:revision>
  <dcterms:created xsi:type="dcterms:W3CDTF">2019-05-01T07:51:35Z</dcterms:created>
  <dcterms:modified xsi:type="dcterms:W3CDTF">2019-05-01T12:29:45Z</dcterms:modified>
</cp:coreProperties>
</file>